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4D1F-B9F6-4B6B-8FCD-6EFA83060B1F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3970-CAB5-45DE-8F42-892D8023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4D1F-B9F6-4B6B-8FCD-6EFA83060B1F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3970-CAB5-45DE-8F42-892D8023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4D1F-B9F6-4B6B-8FCD-6EFA83060B1F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3970-CAB5-45DE-8F42-892D8023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4D1F-B9F6-4B6B-8FCD-6EFA83060B1F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3970-CAB5-45DE-8F42-892D8023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4D1F-B9F6-4B6B-8FCD-6EFA83060B1F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3970-CAB5-45DE-8F42-892D8023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4D1F-B9F6-4B6B-8FCD-6EFA83060B1F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3970-CAB5-45DE-8F42-892D8023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4D1F-B9F6-4B6B-8FCD-6EFA83060B1F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3970-CAB5-45DE-8F42-892D8023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4D1F-B9F6-4B6B-8FCD-6EFA83060B1F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3970-CAB5-45DE-8F42-892D8023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4D1F-B9F6-4B6B-8FCD-6EFA83060B1F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3970-CAB5-45DE-8F42-892D8023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4D1F-B9F6-4B6B-8FCD-6EFA83060B1F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3970-CAB5-45DE-8F42-892D8023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4D1F-B9F6-4B6B-8FCD-6EFA83060B1F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3970-CAB5-45DE-8F42-892D8023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44D1F-B9F6-4B6B-8FCD-6EFA83060B1F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C3970-CAB5-45DE-8F42-892D8023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Ти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188641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CC"/>
                </a:solidFill>
              </a:rPr>
              <a:t>Частное общеобразовательное учреждение</a:t>
            </a:r>
          </a:p>
          <a:p>
            <a:pPr algn="ctr"/>
            <a:r>
              <a:rPr lang="ru-RU" sz="1600" b="1" dirty="0" smtClean="0">
                <a:solidFill>
                  <a:srgbClr val="0033CC"/>
                </a:solidFill>
              </a:rPr>
              <a:t> «Средняя общеобразовательная школа № 49 ОАО «РЖД»</a:t>
            </a:r>
            <a:endParaRPr lang="ru-RU" sz="16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853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8000" cy="687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0" y="0"/>
            <a:ext cx="9133920" cy="68853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55051" cy="68853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14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Адриановка</dc:creator>
  <cp:lastModifiedBy>Адриановка</cp:lastModifiedBy>
  <cp:revision>2</cp:revision>
  <dcterms:created xsi:type="dcterms:W3CDTF">2019-10-10T01:23:06Z</dcterms:created>
  <dcterms:modified xsi:type="dcterms:W3CDTF">2019-10-10T03:44:44Z</dcterms:modified>
</cp:coreProperties>
</file>