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6" r:id="rId8"/>
    <p:sldId id="267" r:id="rId9"/>
    <p:sldId id="263" r:id="rId10"/>
    <p:sldId id="264" r:id="rId11"/>
    <p:sldId id="268" r:id="rId12"/>
    <p:sldId id="261" r:id="rId13"/>
    <p:sldId id="270" r:id="rId14"/>
    <p:sldId id="271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240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l="6354" t="11147" r="5840" b="6075"/>
          <a:stretch>
            <a:fillRect/>
          </a:stretch>
        </p:blipFill>
        <p:spPr bwMode="auto">
          <a:xfrm>
            <a:off x="0" y="3649663"/>
            <a:ext cx="91440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428604"/>
            <a:ext cx="8286776" cy="31432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Частное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№49 ОАО «РЖД» </a:t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Адриановка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071942"/>
            <a:ext cx="7486680" cy="785818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ПРЕДСТАВЛЯЕТ…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ИНТЕРНАТ\IMG_5454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 flipH="1">
            <a:off x="1214414" y="3884418"/>
            <a:ext cx="4393437" cy="2928958"/>
          </a:xfrm>
          <a:prstGeom prst="roundRect">
            <a:avLst/>
          </a:prstGeom>
          <a:noFill/>
        </p:spPr>
      </p:pic>
      <p:pic>
        <p:nvPicPr>
          <p:cNvPr id="5123" name="Picture 3" descr="F:\ИНТЕРНАТ\IMG_5483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679156" y="1857364"/>
            <a:ext cx="4179123" cy="2786082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4048" y="404664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Выполнение домашнего задания с воспитателями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1835696" y="144562"/>
            <a:ext cx="2625347" cy="35004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5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1.Школа\IMGP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6164" y="1124744"/>
            <a:ext cx="3571900" cy="2678924"/>
          </a:xfrm>
          <a:prstGeom prst="round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142853"/>
            <a:ext cx="7572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Уютные и комфортные 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2-х и 3-х местные комнаты для проживания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429256" y="1357298"/>
            <a:ext cx="3500462" cy="46672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4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7290" y="3857604"/>
            <a:ext cx="3929090" cy="29468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Pictures\S2llUGnh1Cs%20(1)-1200x800.jpg"/>
          <p:cNvPicPr>
            <a:picLocks noChangeAspect="1" noChangeArrowheads="1"/>
          </p:cNvPicPr>
          <p:nvPr/>
        </p:nvPicPr>
        <p:blipFill>
          <a:blip r:embed="rId2" cstate="print"/>
          <a:srcRect l="6061" r="7070"/>
          <a:stretch>
            <a:fillRect/>
          </a:stretch>
        </p:blipFill>
        <p:spPr bwMode="auto">
          <a:xfrm>
            <a:off x="1000100" y="1211107"/>
            <a:ext cx="7358114" cy="5646893"/>
          </a:xfrm>
          <a:prstGeom prst="roundRect">
            <a:avLst/>
          </a:prstGeom>
          <a:noFill/>
        </p:spPr>
      </p:pic>
      <p:pic>
        <p:nvPicPr>
          <p:cNvPr id="4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5" name="Овальная выноска 4"/>
          <p:cNvSpPr/>
          <p:nvPr/>
        </p:nvSpPr>
        <p:spPr>
          <a:xfrm>
            <a:off x="5357818" y="0"/>
            <a:ext cx="3500462" cy="2571744"/>
          </a:xfrm>
          <a:prstGeom prst="wedgeEllipseCallout">
            <a:avLst>
              <a:gd name="adj1" fmla="val -46592"/>
              <a:gd name="adj2" fmla="val 62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57884" y="500042"/>
            <a:ext cx="292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радостным криком: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«Ура, Я нашёл!»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 обучения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семье был решен!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d419.jpg"/>
          <p:cNvPicPr>
            <a:picLocks noChangeAspect="1" noChangeArrowheads="1"/>
          </p:cNvPicPr>
          <p:nvPr/>
        </p:nvPicPr>
        <p:blipFill>
          <a:blip r:embed="rId2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00100" y="0"/>
            <a:ext cx="7572428" cy="391596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Мальчишки и девчонки,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также их родители!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Учиться в нашей школе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Сегодня не хотите ли?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школе, проживании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Сайт расскажет наш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адрес и контакты-</a:t>
            </a:r>
          </a:p>
          <a:p>
            <a:pPr algn="just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Бери на карандаш!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604" name="Picture 4" descr="https://nn.by/photos/generated/fb20749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571876"/>
            <a:ext cx="4714908" cy="3143272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:\Users\User\Desktop\4.jpg"/>
          <p:cNvPicPr>
            <a:picLocks noChangeAspect="1" noChangeArrowheads="1"/>
          </p:cNvPicPr>
          <p:nvPr/>
        </p:nvPicPr>
        <p:blipFill>
          <a:blip r:embed="rId2" cstate="print"/>
          <a:srcRect l="6354" t="11147" r="5840" b="6075"/>
          <a:stretch>
            <a:fillRect/>
          </a:stretch>
        </p:blipFill>
        <p:spPr bwMode="auto">
          <a:xfrm>
            <a:off x="0" y="3649663"/>
            <a:ext cx="9144000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142976" y="500042"/>
            <a:ext cx="750099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Контакты 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673333, Забайкальский край,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Карымский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район,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Адриановка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ул. Школьная, 13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Тел./ факс  </a:t>
            </a:r>
            <a:r>
              <a:rPr lang="ru-RU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45 – 8- 45,</a:t>
            </a:r>
          </a:p>
          <a:p>
            <a:pPr lvl="0" algn="ctr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E-mail: shkola49.oaorzhd@yandex.ru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tprostokvashino-kotello.ru-003-768x582.jpg"/>
          <p:cNvPicPr>
            <a:picLocks noChangeAspect="1" noChangeArrowheads="1"/>
          </p:cNvPicPr>
          <p:nvPr/>
        </p:nvPicPr>
        <p:blipFill>
          <a:blip r:embed="rId2" cstate="print"/>
          <a:srcRect r="8611"/>
          <a:stretch>
            <a:fillRect/>
          </a:stretch>
        </p:blipFill>
        <p:spPr bwMode="auto">
          <a:xfrm>
            <a:off x="1000100" y="-1"/>
            <a:ext cx="8143900" cy="691869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Овальная выноска 8"/>
          <p:cNvSpPr/>
          <p:nvPr/>
        </p:nvSpPr>
        <p:spPr>
          <a:xfrm>
            <a:off x="3143240" y="571480"/>
            <a:ext cx="2000264" cy="1428760"/>
          </a:xfrm>
          <a:prstGeom prst="wedgeEllipseCallout">
            <a:avLst>
              <a:gd name="adj1" fmla="val -64397"/>
              <a:gd name="adj2" fmla="val 746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275856" y="836712"/>
            <a:ext cx="1728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КАК на работу  уйдём мы вдвоём?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вальная выноска 10"/>
          <p:cNvSpPr/>
          <p:nvPr/>
        </p:nvSpPr>
        <p:spPr>
          <a:xfrm>
            <a:off x="5500694" y="571480"/>
            <a:ext cx="2357454" cy="1428760"/>
          </a:xfrm>
          <a:prstGeom prst="wedgeEllipseCallout">
            <a:avLst>
              <a:gd name="adj1" fmla="val 39689"/>
              <a:gd name="adj2" fmla="val 778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68080" y="836712"/>
            <a:ext cx="2000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ГДЕ же ребёнку мы няню найдём?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4143372" y="2071678"/>
            <a:ext cx="2428892" cy="1428760"/>
          </a:xfrm>
          <a:prstGeom prst="cloudCallout">
            <a:avLst>
              <a:gd name="adj1" fmla="val 20361"/>
              <a:gd name="adj2" fmla="val 7728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4373076" y="2428868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Папе в поездку…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Маме на смену…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3" grpId="0" animBg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06371_i_gallery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585" y="2285992"/>
            <a:ext cx="8153415" cy="4572008"/>
          </a:xfrm>
          <a:prstGeom prst="roundRect">
            <a:avLst/>
          </a:prstGeom>
          <a:noFill/>
        </p:spPr>
      </p:pic>
      <p:sp>
        <p:nvSpPr>
          <p:cNvPr id="3" name="Выноска-облако 2"/>
          <p:cNvSpPr/>
          <p:nvPr/>
        </p:nvSpPr>
        <p:spPr>
          <a:xfrm>
            <a:off x="3929058" y="0"/>
            <a:ext cx="5214942" cy="1928802"/>
          </a:xfrm>
          <a:prstGeom prst="cloudCallout">
            <a:avLst>
              <a:gd name="adj1" fmla="val -58003"/>
              <a:gd name="adj2" fmla="val 8002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427984" y="620688"/>
            <a:ext cx="4357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Ребёнок наш времени зря не теряет,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поисковик тот вопрос забивает… 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F:\1.Школа\_DSC5750.JPG"/>
          <p:cNvPicPr>
            <a:picLocks noChangeAspect="1" noChangeArrowheads="1"/>
          </p:cNvPicPr>
          <p:nvPr/>
        </p:nvPicPr>
        <p:blipFill>
          <a:blip r:embed="rId2" cstate="print"/>
          <a:srcRect r="8347" b="18658"/>
          <a:stretch>
            <a:fillRect/>
          </a:stretch>
        </p:blipFill>
        <p:spPr bwMode="auto">
          <a:xfrm>
            <a:off x="1142976" y="1357298"/>
            <a:ext cx="4714908" cy="2357454"/>
          </a:xfrm>
          <a:prstGeom prst="roundRect">
            <a:avLst/>
          </a:prstGeom>
          <a:noFill/>
        </p:spPr>
      </p:pic>
      <p:sp>
        <p:nvSpPr>
          <p:cNvPr id="3" name="Овальная выноска 2"/>
          <p:cNvSpPr/>
          <p:nvPr/>
        </p:nvSpPr>
        <p:spPr>
          <a:xfrm>
            <a:off x="5214942" y="0"/>
            <a:ext cx="3929058" cy="1928802"/>
          </a:xfrm>
          <a:prstGeom prst="wedgeEllipseCallout">
            <a:avLst>
              <a:gd name="adj1" fmla="val -78341"/>
              <a:gd name="adj2" fmla="val 2272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 descr="F:\1.Школа\_DSC5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286280" cy="2414806"/>
          </a:xfrm>
          <a:prstGeom prst="round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508104" y="260648"/>
            <a:ext cx="33575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Малышу дал ответ Интернет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Ок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в школе №49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есть уютный уголок!»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r="6685"/>
          <a:stretch>
            <a:fillRect/>
          </a:stretch>
        </p:blipFill>
        <p:spPr bwMode="auto">
          <a:xfrm>
            <a:off x="1142976" y="4000504"/>
            <a:ext cx="4259491" cy="257176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C:\Users\User\Desktop\d419.jpg"/>
          <p:cNvPicPr>
            <a:picLocks noChangeAspect="1" noChangeArrowheads="1"/>
          </p:cNvPicPr>
          <p:nvPr/>
        </p:nvPicPr>
        <p:blipFill>
          <a:blip r:embed="rId5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ьная выноска 9"/>
          <p:cNvSpPr/>
          <p:nvPr/>
        </p:nvSpPr>
        <p:spPr>
          <a:xfrm>
            <a:off x="4143372" y="142852"/>
            <a:ext cx="3813004" cy="1773980"/>
          </a:xfrm>
          <a:prstGeom prst="wedgeEllipseCallout">
            <a:avLst>
              <a:gd name="adj1" fmla="val -65568"/>
              <a:gd name="adj2" fmla="val 269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43438" y="357166"/>
            <a:ext cx="32147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«Что будет он кушать?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Вот главный вопрос!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 нужно, чтоб сын наш Здоровеньким рос!»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4714876" y="2071678"/>
            <a:ext cx="417919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57356" y="5786454"/>
            <a:ext cx="6572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Здоровое  и  правильное 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5-разовое питание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3074" name="Picture 2" descr="C:\Users\User\Desktop\pic.jpg"/>
          <p:cNvPicPr>
            <a:picLocks noChangeAspect="1" noChangeArrowheads="1"/>
          </p:cNvPicPr>
          <p:nvPr/>
        </p:nvPicPr>
        <p:blipFill>
          <a:blip r:embed="rId4" cstate="print"/>
          <a:srcRect l="27500" t="52083" r="48884" b="3423"/>
          <a:stretch>
            <a:fillRect/>
          </a:stretch>
        </p:blipFill>
        <p:spPr bwMode="auto">
          <a:xfrm>
            <a:off x="1000100" y="142852"/>
            <a:ext cx="2428892" cy="2745704"/>
          </a:xfrm>
          <a:prstGeom prst="round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1000100" y="3000372"/>
            <a:ext cx="3714776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02_ykuDncX.jpg"/>
          <p:cNvPicPr>
            <a:picLocks noChangeAspect="1" noChangeArrowheads="1"/>
          </p:cNvPicPr>
          <p:nvPr/>
        </p:nvPicPr>
        <p:blipFill>
          <a:blip r:embed="rId2" cstate="print"/>
          <a:srcRect r="28409"/>
          <a:stretch>
            <a:fillRect/>
          </a:stretch>
        </p:blipFill>
        <p:spPr bwMode="auto">
          <a:xfrm>
            <a:off x="1071538" y="142852"/>
            <a:ext cx="2071702" cy="1929191"/>
          </a:xfrm>
          <a:prstGeom prst="roundRect">
            <a:avLst/>
          </a:prstGeom>
          <a:noFill/>
        </p:spPr>
      </p:pic>
      <p:sp>
        <p:nvSpPr>
          <p:cNvPr id="3" name="Овальная выноска 2"/>
          <p:cNvSpPr/>
          <p:nvPr/>
        </p:nvSpPr>
        <p:spPr>
          <a:xfrm>
            <a:off x="3286116" y="0"/>
            <a:ext cx="3643338" cy="1571612"/>
          </a:xfrm>
          <a:prstGeom prst="wedgeEllipseCallout">
            <a:avLst>
              <a:gd name="adj1" fmla="val -70711"/>
              <a:gd name="adj2" fmla="val -5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3357554" y="28572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«Чем будет  он занят?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Срочно дайте ответ»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F:\ИНТЕРНАТ\IMG_5447.JPG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5322067" y="1786496"/>
            <a:ext cx="3821933" cy="2547955"/>
          </a:xfrm>
          <a:prstGeom prst="roundRect">
            <a:avLst/>
          </a:prstGeom>
          <a:noFill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899592" y="2492896"/>
            <a:ext cx="4179190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4932040" y="3933056"/>
            <a:ext cx="3964873" cy="264320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 descr="C:\Users\User\Desktop\d419.jpg"/>
          <p:cNvPicPr>
            <a:picLocks noChangeAspect="1" noChangeArrowheads="1"/>
          </p:cNvPicPr>
          <p:nvPr/>
        </p:nvPicPr>
        <p:blipFill>
          <a:blip r:embed="rId6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971600" y="5445224"/>
            <a:ext cx="4214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досуга и внеурочной деятельности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интернат Фотосесия 2019\IMG_55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810" y="2143116"/>
            <a:ext cx="4714908" cy="3143272"/>
          </a:xfrm>
          <a:prstGeom prst="round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6143644"/>
            <a:ext cx="9072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Настольные игры, декоративно-прикладное творчество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3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2052" name="Picture 4" descr="F:\интернат Фотосесия 2019\IMG_5569.JPG"/>
          <p:cNvPicPr>
            <a:picLocks noChangeAspect="1" noChangeArrowheads="1"/>
          </p:cNvPicPr>
          <p:nvPr/>
        </p:nvPicPr>
        <p:blipFill>
          <a:blip r:embed="rId4" cstate="print"/>
          <a:srcRect l="16290" t="25477" r="14699" b="7899"/>
          <a:stretch>
            <a:fillRect/>
          </a:stretch>
        </p:blipFill>
        <p:spPr bwMode="auto">
          <a:xfrm>
            <a:off x="1142976" y="285728"/>
            <a:ext cx="3857652" cy="2482807"/>
          </a:xfrm>
          <a:prstGeom prst="roundRect">
            <a:avLst/>
          </a:prstGeom>
          <a:noFill/>
        </p:spPr>
      </p:pic>
      <p:pic>
        <p:nvPicPr>
          <p:cNvPr id="2050" name="Picture 2" descr="F:\интернат Фотосесия 2019\IMG_5566.JPG"/>
          <p:cNvPicPr>
            <a:picLocks noChangeAspect="1" noChangeArrowheads="1"/>
          </p:cNvPicPr>
          <p:nvPr/>
        </p:nvPicPr>
        <p:blipFill>
          <a:blip r:embed="rId5" cstate="print"/>
          <a:srcRect l="8912" r="5439" b="17882"/>
          <a:stretch>
            <a:fillRect/>
          </a:stretch>
        </p:blipFill>
        <p:spPr bwMode="auto">
          <a:xfrm>
            <a:off x="1142976" y="3286125"/>
            <a:ext cx="4023503" cy="2571768"/>
          </a:xfrm>
          <a:prstGeom prst="roundRect">
            <a:avLst/>
          </a:prstGeom>
          <a:noFill/>
        </p:spPr>
      </p:pic>
      <p:pic>
        <p:nvPicPr>
          <p:cNvPr id="7170" name="Picture 2" descr="https://haydzayn.com/filemanager/static/uploads/2018/07/untitled54545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3636" y="214290"/>
            <a:ext cx="2683281" cy="142876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1600" y="5085184"/>
            <a:ext cx="39290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 и прогулки на свежем воздухе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2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3075" name="Picture 3" descr="F:\интернат Фотосесия 2019\IMG_55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84112"/>
            <a:ext cx="4757634" cy="3171756"/>
          </a:xfrm>
          <a:prstGeom prst="roundRect">
            <a:avLst/>
          </a:prstGeom>
          <a:noFill/>
        </p:spPr>
      </p:pic>
      <p:pic>
        <p:nvPicPr>
          <p:cNvPr id="3076" name="Picture 4" descr="F:\ИНТЕРНАТ\IMG_54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20857" y="241104"/>
            <a:ext cx="4822065" cy="3214710"/>
          </a:xfrm>
          <a:prstGeom prst="roundRect">
            <a:avLst/>
          </a:prstGeom>
          <a:noFill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r="18993"/>
          <a:stretch>
            <a:fillRect/>
          </a:stretch>
        </p:blipFill>
        <p:spPr bwMode="auto">
          <a:xfrm>
            <a:off x="4756674" y="3635619"/>
            <a:ext cx="3861373" cy="317775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1.Школа\_DSC5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4981" y="1142984"/>
            <a:ext cx="4945295" cy="2786082"/>
          </a:xfrm>
          <a:prstGeom prst="round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55576" y="214290"/>
            <a:ext cx="8143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 мероприятий и соревнований 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спортивной площадке и в спортивном зале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5812" t="5508" r="4618" b="3919"/>
          <a:stretch>
            <a:fillRect/>
          </a:stretch>
        </p:blipFill>
        <p:spPr bwMode="auto">
          <a:xfrm>
            <a:off x="5110978" y="4000504"/>
            <a:ext cx="3830020" cy="263177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User\Desktop\d419.jpg"/>
          <p:cNvPicPr>
            <a:picLocks noChangeAspect="1" noChangeArrowheads="1"/>
          </p:cNvPicPr>
          <p:nvPr/>
        </p:nvPicPr>
        <p:blipFill>
          <a:blip r:embed="rId4" cstate="print"/>
          <a:srcRect r="79737"/>
          <a:stretch>
            <a:fillRect/>
          </a:stretch>
        </p:blipFill>
        <p:spPr bwMode="auto">
          <a:xfrm>
            <a:off x="0" y="0"/>
            <a:ext cx="973534" cy="6858000"/>
          </a:xfrm>
          <a:prstGeom prst="rect">
            <a:avLst/>
          </a:prstGeom>
          <a:noFill/>
        </p:spPr>
      </p:pic>
      <p:pic>
        <p:nvPicPr>
          <p:cNvPr id="4098" name="Picture 2" descr="F:\ИНТЕРНАТ\IMG_54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4414" y="4071942"/>
            <a:ext cx="3793221" cy="2528814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368</TotalTime>
  <Words>211</Words>
  <Application>Microsoft Office PowerPoint</Application>
  <PresentationFormat>Экран (4:3)</PresentationFormat>
  <Paragraphs>44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Частное  общеобразовательное учреждение  «Средняя общеобразовательная школа №49 ОАО «РЖД»  с. Адриановка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Адриановка</cp:lastModifiedBy>
  <cp:revision>34</cp:revision>
  <dcterms:created xsi:type="dcterms:W3CDTF">2019-09-13T00:22:12Z</dcterms:created>
  <dcterms:modified xsi:type="dcterms:W3CDTF">2019-10-11T05:43:20Z</dcterms:modified>
</cp:coreProperties>
</file>